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General Motors Presentation </a:t>
            </a:r>
            <a:endParaRPr lang="en-US" dirty="0"/>
          </a:p>
        </p:txBody>
      </p:sp>
      <p:sp>
        <p:nvSpPr>
          <p:cNvPr id="3" name="Subtitle 2"/>
          <p:cNvSpPr>
            <a:spLocks noGrp="1"/>
          </p:cNvSpPr>
          <p:nvPr>
            <p:ph type="subTitle" idx="1"/>
          </p:nvPr>
        </p:nvSpPr>
        <p:spPr/>
        <p:txBody>
          <a:bodyPr/>
          <a:lstStyle/>
          <a:p>
            <a:r>
              <a:rPr lang="en-US" dirty="0" smtClean="0"/>
              <a:t>pre</a:t>
            </a:r>
            <a:endParaRPr lang="en-US" dirty="0"/>
          </a:p>
        </p:txBody>
      </p:sp>
    </p:spTree>
    <p:extLst>
      <p:ext uri="{BB962C8B-B14F-4D97-AF65-F5344CB8AC3E}">
        <p14:creationId xmlns:p14="http://schemas.microsoft.com/office/powerpoint/2010/main" val="3576892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Role of human </a:t>
            </a:r>
            <a:r>
              <a:rPr lang="en-US" dirty="0" smtClean="0"/>
              <a:t>resources in GM</a:t>
            </a:r>
            <a:endParaRPr lang="en-US" dirty="0"/>
          </a:p>
        </p:txBody>
      </p:sp>
      <p:sp>
        <p:nvSpPr>
          <p:cNvPr id="3" name="Content Placeholder 2"/>
          <p:cNvSpPr>
            <a:spLocks noGrp="1"/>
          </p:cNvSpPr>
          <p:nvPr>
            <p:ph idx="1"/>
          </p:nvPr>
        </p:nvSpPr>
        <p:spPr/>
        <p:txBody>
          <a:bodyPr/>
          <a:lstStyle/>
          <a:p>
            <a:pPr>
              <a:lnSpc>
                <a:spcPct val="150000"/>
              </a:lnSpc>
            </a:pPr>
            <a:r>
              <a:rPr lang="en-US" dirty="0"/>
              <a:t>Human resources or labor is a critical factor that can determine the success or failure of an </a:t>
            </a:r>
            <a:r>
              <a:rPr lang="en-US" dirty="0" smtClean="0"/>
              <a:t>organization.</a:t>
            </a:r>
          </a:p>
          <a:p>
            <a:pPr>
              <a:lnSpc>
                <a:spcPct val="150000"/>
              </a:lnSpc>
            </a:pPr>
            <a:r>
              <a:rPr lang="en-US" dirty="0" smtClean="0"/>
              <a:t> </a:t>
            </a:r>
            <a:r>
              <a:rPr lang="en-US" dirty="0"/>
              <a:t>Human resource management (HRM) oversees various aspects of employment, such as hiring and recruitment of labor. </a:t>
            </a:r>
            <a:endParaRPr lang="en-US" dirty="0" smtClean="0"/>
          </a:p>
          <a:p>
            <a:pPr>
              <a:lnSpc>
                <a:spcPct val="150000"/>
              </a:lnSpc>
            </a:pPr>
            <a:r>
              <a:rPr lang="en-US" dirty="0" smtClean="0"/>
              <a:t>Human </a:t>
            </a:r>
            <a:r>
              <a:rPr lang="en-US" dirty="0"/>
              <a:t>resource planning is a much-emphasized area for General Motors. </a:t>
            </a:r>
            <a:endParaRPr lang="en-US" dirty="0" smtClean="0"/>
          </a:p>
          <a:p>
            <a:pPr>
              <a:lnSpc>
                <a:spcPct val="150000"/>
              </a:lnSpc>
            </a:pPr>
            <a:r>
              <a:rPr lang="en-US" dirty="0" smtClean="0"/>
              <a:t>The </a:t>
            </a:r>
            <a:r>
              <a:rPr lang="en-US" dirty="0"/>
              <a:t>company hires 209,000 people in every major region of the world</a:t>
            </a:r>
            <a:r>
              <a:rPr lang="en-US" dirty="0" smtClean="0"/>
              <a:t>.</a:t>
            </a:r>
          </a:p>
          <a:p>
            <a:pPr>
              <a:lnSpc>
                <a:spcPct val="150000"/>
              </a:lnSpc>
            </a:pPr>
            <a:r>
              <a:rPr lang="en-US" dirty="0" smtClean="0"/>
              <a:t> </a:t>
            </a:r>
            <a:r>
              <a:rPr lang="en-US" dirty="0"/>
              <a:t>Due to the huge number of employees in this organization, human resources play an essential role in the success or failure of the multinational company.</a:t>
            </a:r>
          </a:p>
        </p:txBody>
      </p:sp>
    </p:spTree>
    <p:extLst>
      <p:ext uri="{BB962C8B-B14F-4D97-AF65-F5344CB8AC3E}">
        <p14:creationId xmlns:p14="http://schemas.microsoft.com/office/powerpoint/2010/main" val="2620765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Human resource management (HRM) </a:t>
            </a:r>
            <a:endParaRPr lang="en-US" dirty="0"/>
          </a:p>
        </p:txBody>
      </p:sp>
      <p:sp>
        <p:nvSpPr>
          <p:cNvPr id="3" name="Content Placeholder 2"/>
          <p:cNvSpPr>
            <a:spLocks noGrp="1"/>
          </p:cNvSpPr>
          <p:nvPr>
            <p:ph idx="1"/>
          </p:nvPr>
        </p:nvSpPr>
        <p:spPr/>
        <p:txBody>
          <a:bodyPr/>
          <a:lstStyle/>
          <a:p>
            <a:pPr>
              <a:lnSpc>
                <a:spcPct val="150000"/>
              </a:lnSpc>
            </a:pPr>
            <a:r>
              <a:rPr lang="en-US" dirty="0" smtClean="0"/>
              <a:t>Human </a:t>
            </a:r>
            <a:r>
              <a:rPr lang="en-US" dirty="0"/>
              <a:t>resource plays an essential role in the General Motors Company. </a:t>
            </a:r>
          </a:p>
          <a:p>
            <a:pPr>
              <a:lnSpc>
                <a:spcPct val="150000"/>
              </a:lnSpc>
            </a:pPr>
            <a:r>
              <a:rPr lang="en-US" dirty="0" smtClean="0"/>
              <a:t>Managing </a:t>
            </a:r>
            <a:r>
              <a:rPr lang="en-US" dirty="0"/>
              <a:t>the implementation integration of technology through improved training, staffing and communication with </a:t>
            </a:r>
            <a:r>
              <a:rPr lang="en-US" dirty="0" smtClean="0"/>
              <a:t>employees.</a:t>
            </a:r>
          </a:p>
          <a:p>
            <a:pPr>
              <a:lnSpc>
                <a:spcPct val="150000"/>
              </a:lnSpc>
            </a:pPr>
            <a:r>
              <a:rPr lang="en-US" dirty="0"/>
              <a:t>Personnel is involved in assembling of vehicles, checking the quality of the product and producing bills of materials</a:t>
            </a:r>
            <a:r>
              <a:rPr lang="en-US" dirty="0" smtClean="0"/>
              <a:t>.</a:t>
            </a:r>
          </a:p>
          <a:p>
            <a:pPr>
              <a:lnSpc>
                <a:spcPct val="150000"/>
              </a:lnSpc>
            </a:pPr>
            <a:r>
              <a:rPr lang="en-US" dirty="0"/>
              <a:t>Manage employee payroll, benefits and compensation.</a:t>
            </a:r>
          </a:p>
        </p:txBody>
      </p:sp>
    </p:spTree>
    <p:extLst>
      <p:ext uri="{BB962C8B-B14F-4D97-AF65-F5344CB8AC3E}">
        <p14:creationId xmlns:p14="http://schemas.microsoft.com/office/powerpoint/2010/main" val="2303070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Advantages of outsourcing to General Motors </a:t>
            </a:r>
          </a:p>
        </p:txBody>
      </p:sp>
      <p:sp>
        <p:nvSpPr>
          <p:cNvPr id="3" name="Content Placeholder 2"/>
          <p:cNvSpPr>
            <a:spLocks noGrp="1"/>
          </p:cNvSpPr>
          <p:nvPr>
            <p:ph idx="1"/>
          </p:nvPr>
        </p:nvSpPr>
        <p:spPr/>
        <p:txBody>
          <a:bodyPr/>
          <a:lstStyle/>
          <a:p>
            <a:pPr marL="0" indent="0">
              <a:buNone/>
            </a:pPr>
            <a:endParaRPr lang="en-US" dirty="0" smtClean="0"/>
          </a:p>
          <a:p>
            <a:pPr>
              <a:lnSpc>
                <a:spcPct val="150000"/>
              </a:lnSpc>
            </a:pPr>
            <a:r>
              <a:rPr lang="en-US" dirty="0" smtClean="0"/>
              <a:t>It helps the company to gain </a:t>
            </a:r>
            <a:r>
              <a:rPr lang="en-US" dirty="0"/>
              <a:t>a competitive advantage globally, especially in the United States. </a:t>
            </a:r>
            <a:endParaRPr lang="en-US" dirty="0" smtClean="0"/>
          </a:p>
          <a:p>
            <a:pPr>
              <a:lnSpc>
                <a:spcPct val="150000"/>
              </a:lnSpc>
            </a:pPr>
            <a:r>
              <a:rPr lang="en-US" dirty="0" smtClean="0"/>
              <a:t>Outsourcing helps </a:t>
            </a:r>
            <a:r>
              <a:rPr lang="en-US" dirty="0"/>
              <a:t>General Motors to restructure their </a:t>
            </a:r>
            <a:r>
              <a:rPr lang="en-US" dirty="0" smtClean="0"/>
              <a:t>costs. It helps </a:t>
            </a:r>
            <a:r>
              <a:rPr lang="en-US" dirty="0"/>
              <a:t>a company to change some fixed costs to variable </a:t>
            </a:r>
            <a:r>
              <a:rPr lang="en-US" dirty="0" smtClean="0"/>
              <a:t>costs.</a:t>
            </a:r>
          </a:p>
          <a:p>
            <a:pPr>
              <a:lnSpc>
                <a:spcPct val="150000"/>
              </a:lnSpc>
            </a:pPr>
            <a:r>
              <a:rPr lang="en-US" dirty="0" smtClean="0"/>
              <a:t>It enables General Motors to </a:t>
            </a:r>
            <a:r>
              <a:rPr lang="en-US" dirty="0"/>
              <a:t>develop their core business. </a:t>
            </a:r>
          </a:p>
        </p:txBody>
      </p:sp>
    </p:spTree>
    <p:extLst>
      <p:ext uri="{BB962C8B-B14F-4D97-AF65-F5344CB8AC3E}">
        <p14:creationId xmlns:p14="http://schemas.microsoft.com/office/powerpoint/2010/main" val="4254757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smtClean="0"/>
              <a:t> Outsourcing has helped General Motors </a:t>
            </a:r>
            <a:r>
              <a:rPr lang="en-US" dirty="0"/>
              <a:t>to distribute risks. When sales decline in one country or another, the company enjoys sales from other </a:t>
            </a:r>
            <a:r>
              <a:rPr lang="en-US" dirty="0" smtClean="0"/>
              <a:t>countries.</a:t>
            </a:r>
          </a:p>
          <a:p>
            <a:r>
              <a:rPr lang="en-US" dirty="0"/>
              <a:t>Finally, outsourcing has helped General Motors to work around the clock. The company runs 24/7 due to differences in time zones.</a:t>
            </a:r>
          </a:p>
        </p:txBody>
      </p:sp>
    </p:spTree>
    <p:extLst>
      <p:ext uri="{BB962C8B-B14F-4D97-AF65-F5344CB8AC3E}">
        <p14:creationId xmlns:p14="http://schemas.microsoft.com/office/powerpoint/2010/main" val="1353770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Disadvantages of outsourcing </a:t>
            </a:r>
            <a:endParaRPr lang="en-US" dirty="0"/>
          </a:p>
        </p:txBody>
      </p:sp>
      <p:sp>
        <p:nvSpPr>
          <p:cNvPr id="3" name="Content Placeholder 2"/>
          <p:cNvSpPr>
            <a:spLocks noGrp="1"/>
          </p:cNvSpPr>
          <p:nvPr>
            <p:ph idx="1"/>
          </p:nvPr>
        </p:nvSpPr>
        <p:spPr/>
        <p:txBody>
          <a:bodyPr/>
          <a:lstStyle/>
          <a:p>
            <a:pPr>
              <a:lnSpc>
                <a:spcPct val="150000"/>
              </a:lnSpc>
            </a:pPr>
            <a:r>
              <a:rPr lang="en-US" dirty="0" smtClean="0"/>
              <a:t>Outsourcing </a:t>
            </a:r>
            <a:r>
              <a:rPr lang="en-US" dirty="0"/>
              <a:t>has made the company lose some control. Since you leave the third party to control your operations, you lose control of how those tasks are being monitored and performed. This has happened with General Motors. </a:t>
            </a:r>
            <a:endParaRPr lang="en-US" dirty="0" smtClean="0"/>
          </a:p>
          <a:p>
            <a:pPr>
              <a:lnSpc>
                <a:spcPct val="150000"/>
              </a:lnSpc>
            </a:pPr>
            <a:r>
              <a:rPr lang="en-US" dirty="0" smtClean="0"/>
              <a:t>Security concerns. </a:t>
            </a:r>
            <a:r>
              <a:rPr lang="en-US" dirty="0"/>
              <a:t>Data protection may be challenging to control, and the privacy of the company is compromised. </a:t>
            </a:r>
            <a:endParaRPr lang="en-US" dirty="0" smtClean="0"/>
          </a:p>
          <a:p>
            <a:pPr>
              <a:lnSpc>
                <a:spcPct val="150000"/>
              </a:lnSpc>
            </a:pPr>
            <a:r>
              <a:rPr lang="en-US" dirty="0"/>
              <a:t>Management difficulties. Managing proves to be challenging mainly due to differences in time zones, different languages and cultural </a:t>
            </a:r>
            <a:r>
              <a:rPr lang="en-US" dirty="0" smtClean="0"/>
              <a:t>preferences. </a:t>
            </a:r>
            <a:endParaRPr lang="en-US" dirty="0"/>
          </a:p>
        </p:txBody>
      </p:sp>
    </p:spTree>
    <p:extLst>
      <p:ext uri="{BB962C8B-B14F-4D97-AF65-F5344CB8AC3E}">
        <p14:creationId xmlns:p14="http://schemas.microsoft.com/office/powerpoint/2010/main" val="2955281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Negative Effects </a:t>
            </a:r>
            <a:r>
              <a:rPr lang="en-US" dirty="0"/>
              <a:t>of GM's outsourcing on the </a:t>
            </a:r>
            <a:r>
              <a:rPr lang="en-US" dirty="0" smtClean="0"/>
              <a:t>stakeholders</a:t>
            </a:r>
            <a:br>
              <a:rPr lang="en-US" dirty="0" smtClean="0"/>
            </a:br>
            <a:endParaRPr lang="en-US" dirty="0"/>
          </a:p>
        </p:txBody>
      </p:sp>
      <p:sp>
        <p:nvSpPr>
          <p:cNvPr id="3" name="Content Placeholder 2"/>
          <p:cNvSpPr>
            <a:spLocks noGrp="1"/>
          </p:cNvSpPr>
          <p:nvPr>
            <p:ph idx="1"/>
          </p:nvPr>
        </p:nvSpPr>
        <p:spPr/>
        <p:txBody>
          <a:bodyPr>
            <a:noAutofit/>
          </a:bodyPr>
          <a:lstStyle/>
          <a:p>
            <a:pPr>
              <a:lnSpc>
                <a:spcPct val="150000"/>
              </a:lnSpc>
            </a:pPr>
            <a:r>
              <a:rPr lang="en-US" dirty="0" smtClean="0"/>
              <a:t>Loss of jobs</a:t>
            </a:r>
            <a:r>
              <a:rPr lang="en-US" dirty="0"/>
              <a:t>. GM </a:t>
            </a:r>
            <a:r>
              <a:rPr lang="en-US" dirty="0" smtClean="0"/>
              <a:t>laid off </a:t>
            </a:r>
            <a:r>
              <a:rPr lang="en-US" dirty="0"/>
              <a:t>about 21,000 hourly workers and subsequent closure of up to 13 of its plants in the </a:t>
            </a:r>
            <a:r>
              <a:rPr lang="en-US" dirty="0" smtClean="0"/>
              <a:t>US.</a:t>
            </a:r>
          </a:p>
          <a:p>
            <a:pPr>
              <a:lnSpc>
                <a:spcPct val="150000"/>
              </a:lnSpc>
            </a:pPr>
            <a:r>
              <a:rPr lang="en-US" dirty="0" smtClean="0"/>
              <a:t>Effect on </a:t>
            </a:r>
            <a:r>
              <a:rPr lang="en-US" dirty="0"/>
              <a:t>local community in the United </a:t>
            </a:r>
            <a:r>
              <a:rPr lang="en-US" dirty="0" smtClean="0"/>
              <a:t>States</a:t>
            </a:r>
            <a:r>
              <a:rPr lang="en-US" dirty="0"/>
              <a:t>. </a:t>
            </a:r>
            <a:r>
              <a:rPr lang="en-US" dirty="0" smtClean="0"/>
              <a:t>GM’s decision </a:t>
            </a:r>
            <a:r>
              <a:rPr lang="en-US" dirty="0"/>
              <a:t>to outsource has negatively </a:t>
            </a:r>
            <a:r>
              <a:rPr lang="en-US" dirty="0" smtClean="0"/>
              <a:t>affected its </a:t>
            </a:r>
            <a:r>
              <a:rPr lang="en-US" dirty="0"/>
              <a:t>factories in Pontiac and </a:t>
            </a:r>
            <a:r>
              <a:rPr lang="en-US" dirty="0" smtClean="0"/>
              <a:t>Michigan. outsourcing </a:t>
            </a:r>
            <a:r>
              <a:rPr lang="en-US" dirty="0"/>
              <a:t>has put GM in a position of inability to comfortably support the Pontiac community as it had been doing </a:t>
            </a:r>
            <a:r>
              <a:rPr lang="en-US" dirty="0" smtClean="0"/>
              <a:t>earlier.</a:t>
            </a:r>
          </a:p>
          <a:p>
            <a:pPr>
              <a:lnSpc>
                <a:spcPct val="150000"/>
              </a:lnSpc>
            </a:pPr>
            <a:r>
              <a:rPr lang="en-US" dirty="0" smtClean="0"/>
              <a:t>Impacts </a:t>
            </a:r>
            <a:r>
              <a:rPr lang="en-US" dirty="0"/>
              <a:t>on the </a:t>
            </a:r>
            <a:r>
              <a:rPr lang="en-US" dirty="0" smtClean="0"/>
              <a:t>related companies. Outsourcing by Gm led to the closure of companies </a:t>
            </a:r>
            <a:r>
              <a:rPr lang="en-US" dirty="0"/>
              <a:t>that previously collaborated with GM to produce vehicle parts as a joint </a:t>
            </a:r>
            <a:r>
              <a:rPr lang="en-US" dirty="0" smtClean="0"/>
              <a:t>venture. </a:t>
            </a:r>
            <a:endParaRPr lang="en-US" dirty="0"/>
          </a:p>
        </p:txBody>
      </p:sp>
    </p:spTree>
    <p:extLst>
      <p:ext uri="{BB962C8B-B14F-4D97-AF65-F5344CB8AC3E}">
        <p14:creationId xmlns:p14="http://schemas.microsoft.com/office/powerpoint/2010/main" val="3958283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Positive impacts </a:t>
            </a:r>
            <a:endParaRPr lang="en-US" dirty="0"/>
          </a:p>
        </p:txBody>
      </p:sp>
      <p:sp>
        <p:nvSpPr>
          <p:cNvPr id="3" name="Content Placeholder 2"/>
          <p:cNvSpPr>
            <a:spLocks noGrp="1"/>
          </p:cNvSpPr>
          <p:nvPr>
            <p:ph idx="1"/>
          </p:nvPr>
        </p:nvSpPr>
        <p:spPr/>
        <p:txBody>
          <a:bodyPr/>
          <a:lstStyle/>
          <a:p>
            <a:pPr>
              <a:lnSpc>
                <a:spcPct val="150000"/>
              </a:lnSpc>
            </a:pPr>
            <a:r>
              <a:rPr lang="en-US" dirty="0" smtClean="0"/>
              <a:t>Effect </a:t>
            </a:r>
            <a:r>
              <a:rPr lang="en-US" dirty="0"/>
              <a:t>on consumers. New employment opportunities have been created in the countries GM has decided to work in, thus helping in reducing the national unemployment rates in the specific </a:t>
            </a:r>
            <a:r>
              <a:rPr lang="en-US" dirty="0" smtClean="0"/>
              <a:t>countries.</a:t>
            </a:r>
          </a:p>
          <a:p>
            <a:pPr>
              <a:lnSpc>
                <a:spcPct val="150000"/>
              </a:lnSpc>
            </a:pPr>
            <a:r>
              <a:rPr lang="en-US" dirty="0" smtClean="0"/>
              <a:t>Effect on shareholders. The </a:t>
            </a:r>
            <a:r>
              <a:rPr lang="en-US" dirty="0"/>
              <a:t>company has successfully managed to reduce the costs of operation, this has been viewed as a positive effect to the shareholders as the company's operational efficiency is enhanced. </a:t>
            </a:r>
          </a:p>
        </p:txBody>
      </p:sp>
    </p:spTree>
    <p:extLst>
      <p:ext uri="{BB962C8B-B14F-4D97-AF65-F5344CB8AC3E}">
        <p14:creationId xmlns:p14="http://schemas.microsoft.com/office/powerpoint/2010/main" val="35792728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505</TotalTime>
  <Words>534</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Trebuchet MS</vt:lpstr>
      <vt:lpstr>Wingdings 3</vt:lpstr>
      <vt:lpstr>Facet</vt:lpstr>
      <vt:lpstr>General Motors Presentation </vt:lpstr>
      <vt:lpstr>Role of human resources in GM</vt:lpstr>
      <vt:lpstr>Human resource management (HRM) </vt:lpstr>
      <vt:lpstr>Advantages of outsourcing to General Motors </vt:lpstr>
      <vt:lpstr>Cont…</vt:lpstr>
      <vt:lpstr>Disadvantages of outsourcing </vt:lpstr>
      <vt:lpstr>Negative Effects of GM's outsourcing on the stakeholders </vt:lpstr>
      <vt:lpstr>Positive impacts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10</cp:revision>
  <dcterms:created xsi:type="dcterms:W3CDTF">2019-11-16T13:49:31Z</dcterms:created>
  <dcterms:modified xsi:type="dcterms:W3CDTF">2019-11-16T22:14:40Z</dcterms:modified>
</cp:coreProperties>
</file>